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itter Medium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878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Smart Agriculture Assistant using Deep Learning and NLP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Course: Deep Learning and Reinforcement Learning</a:t>
            </a:r>
            <a:endParaRPr lang="en-US" sz="1750" b="1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Aneesh</a:t>
            </a:r>
            <a:r>
              <a:rPr lang="en-US" sz="1750" b="1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 S – 1BG23CS014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Divyashree</a:t>
            </a:r>
            <a:r>
              <a:rPr lang="en-US" sz="1750" b="1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 – 1BG23CS036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Kshithija</a:t>
            </a:r>
            <a:r>
              <a:rPr lang="en-US" sz="1750" b="1" dirty="0" smtClean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 M – 1BG23CS064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b="1" dirty="0"/>
          </a:p>
        </p:txBody>
      </p:sp>
      <p:sp>
        <p:nvSpPr>
          <p:cNvPr id="6" name="Text 3"/>
          <p:cNvSpPr/>
          <p:nvPr/>
        </p:nvSpPr>
        <p:spPr>
          <a:xfrm>
            <a:off x="6280189" y="41416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6934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Objective: Revolutionizing Agriculture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446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3079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 Crop Yields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569732"/>
            <a:ext cx="85347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historical data to predict optimal crop growth conditions.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996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634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Empower Farmers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5124688"/>
            <a:ext cx="85347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actionable insights through an intelligent assistant.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456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6189226"/>
            <a:ext cx="3910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Natural Language Interaction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679644"/>
            <a:ext cx="85347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intuitive communication with agricultural knowledge.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389" y="500063"/>
            <a:ext cx="7371040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Methodology: Integrated Approach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6389" y="1522690"/>
            <a:ext cx="2353866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Crop Prediction Model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36389" y="1988582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deep learning for accurate crop yield forecasts.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6389" y="2443043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Satellite imagery analysis for vegetation health.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6389" y="2797493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Historical weather data integration.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6389" y="3151942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Yield forecasting for various crop types.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9" y="3647361"/>
            <a:ext cx="6456998" cy="441793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44633" y="1522690"/>
            <a:ext cx="227302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NLP Chatbot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4633" y="1988582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instant answers to agricultural queries.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4633" y="2443043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Rule-based system for precise information retrieval.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4633" y="2797493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Extensive agricultural knowledge base.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4633" y="3151942"/>
            <a:ext cx="64569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interface for farmers.</a:t>
            </a:r>
            <a:endParaRPr lang="en-US" sz="14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633" y="3647361"/>
            <a:ext cx="6456998" cy="44179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85429" y="895588"/>
            <a:ext cx="8987909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Assumptions for Model Accuracy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4385429" y="1857256"/>
            <a:ext cx="9517142" cy="1213247"/>
          </a:xfrm>
          <a:prstGeom prst="roundRect">
            <a:avLst>
              <a:gd name="adj" fmla="val 719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600932" y="207275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NDVI Range Validity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600932" y="2522220"/>
            <a:ext cx="90861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NDVI values accurately reflect crop health and growth stages.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385429" y="3278386"/>
            <a:ext cx="9517142" cy="1213247"/>
          </a:xfrm>
          <a:prstGeom prst="roundRect">
            <a:avLst>
              <a:gd name="adj" fmla="val 719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600932" y="3493889"/>
            <a:ext cx="274212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Rainfall Data Precision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600932" y="3943350"/>
            <a:ext cx="90861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Rainfall data within specified ranges influences yield directly.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385429" y="4699516"/>
            <a:ext cx="9517142" cy="1213247"/>
          </a:xfrm>
          <a:prstGeom prst="roundRect">
            <a:avLst>
              <a:gd name="adj" fmla="val 719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600932" y="4915019"/>
            <a:ext cx="285178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Consistent Data Quality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600932" y="5364480"/>
            <a:ext cx="90861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data for training is clean and consistently reliable.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385429" y="6120646"/>
            <a:ext cx="9517142" cy="1213247"/>
          </a:xfrm>
          <a:prstGeom prst="roundRect">
            <a:avLst>
              <a:gd name="adj" fmla="val 719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600932" y="6336149"/>
            <a:ext cx="289214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Environmental Stability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600932" y="6785610"/>
            <a:ext cx="90861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Assumes no sudden, unmodeled environmental disasters.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7660"/>
            <a:ext cx="9288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Evaluation and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3414"/>
            <a:ext cx="41839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Crop Prediction: Random Forest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345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 excels in handling diverse agricultural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015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accuracy in yield prediction.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437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Robustness against outliers and noise.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859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Interpretability of feature importance.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81751"/>
            <a:ext cx="6244709" cy="3239691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8351282" y="585192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72105"/>
          </a:solidFill>
          <a:ln/>
        </p:spPr>
      </p:sp>
      <p:sp>
        <p:nvSpPr>
          <p:cNvPr id="10" name="Text 7"/>
          <p:cNvSpPr/>
          <p:nvPr/>
        </p:nvSpPr>
        <p:spPr>
          <a:xfrm>
            <a:off x="8639056" y="5851922"/>
            <a:ext cx="94035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0096500" y="585192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3520D"/>
          </a:solidFill>
          <a:ln/>
        </p:spPr>
      </p:sp>
      <p:sp>
        <p:nvSpPr>
          <p:cNvPr id="12" name="Text 9"/>
          <p:cNvSpPr/>
          <p:nvPr/>
        </p:nvSpPr>
        <p:spPr>
          <a:xfrm>
            <a:off x="10384274" y="5851922"/>
            <a:ext cx="9628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1864221" y="585192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28B42"/>
          </a:solidFill>
          <a:ln/>
        </p:spPr>
      </p:sp>
      <p:sp>
        <p:nvSpPr>
          <p:cNvPr id="14" name="Text 11"/>
          <p:cNvSpPr/>
          <p:nvPr/>
        </p:nvSpPr>
        <p:spPr>
          <a:xfrm>
            <a:off x="12151995" y="5851922"/>
            <a:ext cx="61626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Recall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5890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Random Forest model demonstrated strong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30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Summary: Key Achievements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40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41447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 Prediction Model: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Successfully developed a deep learning model for crop yield forecasting.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5939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466760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NLP Chatbot: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Created a rule-based chatbot providing agricultural advice.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847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592074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Integration: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Seamlessly combined diverse datasets for comprehensive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94266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Improvements: Expanding Capabilities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8358" y="2540913"/>
            <a:ext cx="320897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Advanced Deep Learning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98358" y="3018473"/>
            <a:ext cx="81013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more complex neural network architectures.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8358" y="3866198"/>
            <a:ext cx="345567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Real-time Data Integration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98358" y="4343757"/>
            <a:ext cx="81013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live weather and sensor data for dynamic updates.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8358" y="5191482"/>
            <a:ext cx="289488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IoT Sensor Integration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98358" y="5669042"/>
            <a:ext cx="81013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with on-farm sensors for hyper-local data.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8358" y="6516767"/>
            <a:ext cx="281344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Broader Crop Support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098358" y="6994327"/>
            <a:ext cx="81013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the system to support a wider variety of crops.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561856"/>
            <a:ext cx="6218396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Reflections and Learnings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089" y="1711047"/>
            <a:ext cx="2585204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Challenges Overcome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5089" y="2234565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Managing diverse agricultural datasets.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5089" y="2632829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Optimizing model performance for accuracy.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5089" y="3031093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Designing an intuitive chatbot interface.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9" y="3587710"/>
            <a:ext cx="6350913" cy="434530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72018" y="171104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Takeaways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2018" y="2234565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has immense potential in agriculture.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2018" y="2632829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NLP enhances accessibility for farmers.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2018" y="3031093"/>
            <a:ext cx="635091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Interdisciplinary approach yields powerful solutions.</a:t>
            </a:r>
            <a:endParaRPr lang="en-US" sz="16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18" y="3587710"/>
            <a:ext cx="6350913" cy="43453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375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Bitter Medium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Kshitija Murali</dc:creator>
  <cp:lastModifiedBy>Kshitija Murali</cp:lastModifiedBy>
  <cp:revision>3</cp:revision>
  <dcterms:created xsi:type="dcterms:W3CDTF">2025-06-19T16:23:10Z</dcterms:created>
  <dcterms:modified xsi:type="dcterms:W3CDTF">2025-06-19T16:30:22Z</dcterms:modified>
</cp:coreProperties>
</file>